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8" r:id="rId3"/>
    <p:sldId id="262" r:id="rId4"/>
    <p:sldId id="259" r:id="rId5"/>
    <p:sldId id="260" r:id="rId6"/>
    <p:sldId id="263" r:id="rId7"/>
    <p:sldId id="257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12.jfif>
</file>

<file path=ppt/media/image13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9336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8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9131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0049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516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204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1959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178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AF1BB97-AD90-433C-8D05-EF6AF6C85D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0" y="542776"/>
            <a:ext cx="669411" cy="72722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D67DBFA-70B7-468A-8CA6-4591E97CFE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2" y="5512788"/>
            <a:ext cx="1064959" cy="134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82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88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8338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448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833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4713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48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7014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F868C-9947-49FB-8461-20C28DE9826F}" type="datetimeFigureOut">
              <a:rPr lang="zh-TW" altLang="en-US" smtClean="0"/>
              <a:t>2022/1/10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F49695E-FC4E-4C30-8355-CD1D11F32C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6313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E80F030-A246-4FB2-BE47-7576B5A8BB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78380A7-CEAC-440B-A5FF-8B5DB7F60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5191" y="1802167"/>
            <a:ext cx="7083817" cy="879153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zh-TW" altLang="en-US" dirty="0">
                <a:solidFill>
                  <a:srgbClr val="002060"/>
                </a:solidFill>
              </a:rPr>
              <a:t>微處理機實驗期末專題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5A631AC-F2A1-4BFC-8C88-8735ACE481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26927" y="2914491"/>
            <a:ext cx="2935347" cy="361369"/>
          </a:xfrm>
          <a:solidFill>
            <a:srgbClr val="0070C0"/>
          </a:solidFill>
          <a:ln>
            <a:solidFill>
              <a:schemeClr val="accent2"/>
            </a:solidFill>
          </a:ln>
        </p:spPr>
        <p:txBody>
          <a:bodyPr>
            <a:normAutofit lnSpcReduction="10000"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B0941075</a:t>
            </a:r>
            <a:r>
              <a:rPr lang="zh-TW" altLang="en-US" dirty="0">
                <a:solidFill>
                  <a:schemeClr val="tx1"/>
                </a:solidFill>
              </a:rPr>
              <a:t> 電機二乙 吳梓維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78856B2-F3B3-486E-A04D-706A4B586A3D}"/>
              </a:ext>
            </a:extLst>
          </p:cNvPr>
          <p:cNvSpPr/>
          <p:nvPr/>
        </p:nvSpPr>
        <p:spPr>
          <a:xfrm rot="16200000">
            <a:off x="851111" y="1723352"/>
            <a:ext cx="1005224" cy="979055"/>
          </a:xfrm>
          <a:prstGeom prst="rect">
            <a:avLst/>
          </a:prstGeom>
          <a:blipFill dpi="0" rotWithShape="1">
            <a:blip r:embed="rId3">
              <a:alphaModFix amt="8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2635A12-17BB-4378-85F5-014EE4EBF1A0}"/>
              </a:ext>
            </a:extLst>
          </p:cNvPr>
          <p:cNvSpPr/>
          <p:nvPr/>
        </p:nvSpPr>
        <p:spPr>
          <a:xfrm rot="16200000">
            <a:off x="9188837" y="1815252"/>
            <a:ext cx="1005224" cy="979055"/>
          </a:xfrm>
          <a:prstGeom prst="rect">
            <a:avLst/>
          </a:prstGeom>
          <a:blipFill dpi="0" rotWithShape="1">
            <a:blip r:embed="rId3">
              <a:alphaModFix amt="8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768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426435-83CE-4B8E-B857-81F5E1F5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程式碼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09AEEAA-FA7C-46CA-934C-680D14541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128" y="1301606"/>
            <a:ext cx="4267762" cy="5015182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D698B0D-B455-460F-BDE1-23F7436154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38"/>
          <a:stretch/>
        </p:blipFill>
        <p:spPr>
          <a:xfrm>
            <a:off x="5980893" y="1081891"/>
            <a:ext cx="2974106" cy="57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12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571CD3-7FC3-4A72-A750-9210CB336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程式碼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12CB795-41E9-41D3-BDCC-ED743382C7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48" y="1689389"/>
            <a:ext cx="3390900" cy="223837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F0A577C-DD13-47A4-BE7D-FEB1F151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354" y="1717964"/>
            <a:ext cx="37338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2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03E33C-789A-400B-97B4-14E2AA79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影片</a:t>
            </a:r>
            <a:r>
              <a:rPr lang="en-US" altLang="zh-TW" dirty="0"/>
              <a:t>(</a:t>
            </a:r>
            <a:r>
              <a:rPr lang="zh-TW" altLang="en-US" dirty="0"/>
              <a:t>改良前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4" name="9c4aa82e-eae7-49fa-99db-339670c1c7ee">
            <a:hlinkClick r:id="" action="ppaction://media"/>
            <a:extLst>
              <a:ext uri="{FF2B5EF4-FFF2-40B4-BE49-F238E27FC236}">
                <a16:creationId xmlns:a16="http://schemas.microsoft.com/office/drawing/2014/main" id="{9894DE0D-74C2-433E-84DB-1575DF0E27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7" y="1930400"/>
            <a:ext cx="7310117" cy="411162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5665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7576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7B25CF-A288-4976-841A-DB62E190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影片</a:t>
            </a:r>
            <a:r>
              <a:rPr lang="en-US" altLang="zh-TW" dirty="0"/>
              <a:t>(</a:t>
            </a:r>
            <a:r>
              <a:rPr lang="zh-TW" altLang="en-US" dirty="0"/>
              <a:t>改良後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4" name="dc7a3f35-3698-4063-af5d-dd714ec4534f">
            <a:hlinkClick r:id="" action="ppaction://media"/>
            <a:extLst>
              <a:ext uri="{FF2B5EF4-FFF2-40B4-BE49-F238E27FC236}">
                <a16:creationId xmlns:a16="http://schemas.microsoft.com/office/drawing/2014/main" id="{0748C60C-8C5B-4153-81FF-911FF8F659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7" y="1930400"/>
            <a:ext cx="7310117" cy="411162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46943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4848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94D6A-C321-4E2A-83D3-F0786F91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圖表</a:t>
            </a: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C27900C9-9A07-4945-903E-10E65F137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7122457"/>
              </p:ext>
            </p:extLst>
          </p:nvPr>
        </p:nvGraphicFramePr>
        <p:xfrm>
          <a:off x="873171" y="2693248"/>
          <a:ext cx="8847876" cy="15670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646">
                  <a:extLst>
                    <a:ext uri="{9D8B030D-6E8A-4147-A177-3AD203B41FA5}">
                      <a16:colId xmlns:a16="http://schemas.microsoft.com/office/drawing/2014/main" val="3282221324"/>
                    </a:ext>
                  </a:extLst>
                </a:gridCol>
                <a:gridCol w="1474646">
                  <a:extLst>
                    <a:ext uri="{9D8B030D-6E8A-4147-A177-3AD203B41FA5}">
                      <a16:colId xmlns:a16="http://schemas.microsoft.com/office/drawing/2014/main" val="149999179"/>
                    </a:ext>
                  </a:extLst>
                </a:gridCol>
                <a:gridCol w="1474646">
                  <a:extLst>
                    <a:ext uri="{9D8B030D-6E8A-4147-A177-3AD203B41FA5}">
                      <a16:colId xmlns:a16="http://schemas.microsoft.com/office/drawing/2014/main" val="1755066509"/>
                    </a:ext>
                  </a:extLst>
                </a:gridCol>
                <a:gridCol w="1474646">
                  <a:extLst>
                    <a:ext uri="{9D8B030D-6E8A-4147-A177-3AD203B41FA5}">
                      <a16:colId xmlns:a16="http://schemas.microsoft.com/office/drawing/2014/main" val="2569202283"/>
                    </a:ext>
                  </a:extLst>
                </a:gridCol>
                <a:gridCol w="1474646">
                  <a:extLst>
                    <a:ext uri="{9D8B030D-6E8A-4147-A177-3AD203B41FA5}">
                      <a16:colId xmlns:a16="http://schemas.microsoft.com/office/drawing/2014/main" val="2289062666"/>
                    </a:ext>
                  </a:extLst>
                </a:gridCol>
                <a:gridCol w="1474646">
                  <a:extLst>
                    <a:ext uri="{9D8B030D-6E8A-4147-A177-3AD203B41FA5}">
                      <a16:colId xmlns:a16="http://schemas.microsoft.com/office/drawing/2014/main" val="3690537376"/>
                    </a:ext>
                  </a:extLst>
                </a:gridCol>
              </a:tblGrid>
              <a:tr h="463493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繞柱圈數</a:t>
                      </a:r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耗時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平均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時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圈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碰撞次數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繞圓大小</a:t>
                      </a:r>
                      <a:endParaRPr lang="en-US" altLang="zh-TW" dirty="0"/>
                    </a:p>
                    <a:p>
                      <a:pPr algn="ctr"/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路徑長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031183"/>
                  </a:ext>
                </a:extLst>
              </a:tr>
              <a:tr h="46349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Before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4.5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318543"/>
                  </a:ext>
                </a:extLst>
              </a:tr>
              <a:tr h="46349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After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3.33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218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521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3099E6-A490-421A-B136-247B8606F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車車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952BB3-5CA3-4F66-AD70-97B49600E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165" y="1488281"/>
            <a:ext cx="4370196" cy="3881437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EE29A69-168D-481D-A7B6-BE0D66BE92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534" y="1701045"/>
            <a:ext cx="3710631" cy="371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23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1F1EA15-12CC-43B7-9237-E397E0B551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534A18C-1275-4E62-934E-4A115C2AA4AC}"/>
              </a:ext>
            </a:extLst>
          </p:cNvPr>
          <p:cNvSpPr/>
          <p:nvPr/>
        </p:nvSpPr>
        <p:spPr>
          <a:xfrm>
            <a:off x="3519053" y="1812126"/>
            <a:ext cx="5153891" cy="1351589"/>
          </a:xfrm>
          <a:prstGeom prst="roundRect">
            <a:avLst>
              <a:gd name="adj" fmla="val 49469"/>
            </a:avLst>
          </a:prstGeom>
          <a:solidFill>
            <a:schemeClr val="accent1">
              <a:lumMod val="40000"/>
              <a:lumOff val="6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699D2D11-6B24-4FDA-BA40-7B2F7D24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1" y="1517413"/>
            <a:ext cx="7766936" cy="1646302"/>
          </a:xfrm>
        </p:spPr>
        <p:txBody>
          <a:bodyPr/>
          <a:lstStyle/>
          <a:p>
            <a:pPr algn="ctr"/>
            <a:r>
              <a:rPr lang="zh-TW" altLang="en-US" sz="8000" dirty="0">
                <a:solidFill>
                  <a:schemeClr val="accent2">
                    <a:lumMod val="50000"/>
                  </a:schemeClr>
                </a:solidFill>
              </a:rPr>
              <a:t>謝謝觀賞</a:t>
            </a: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51B5EF93-7B06-4241-9D98-90490EDA6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2532" y="4096331"/>
            <a:ext cx="7766936" cy="1096899"/>
          </a:xfrm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66161454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</TotalTime>
  <Words>60</Words>
  <Application>Microsoft Office PowerPoint</Application>
  <PresentationFormat>寬螢幕</PresentationFormat>
  <Paragraphs>27</Paragraphs>
  <Slides>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多面向</vt:lpstr>
      <vt:lpstr>微處理機實驗期末專題</vt:lpstr>
      <vt:lpstr>程式碼</vt:lpstr>
      <vt:lpstr>程式碼</vt:lpstr>
      <vt:lpstr>影片(改良前)</vt:lpstr>
      <vt:lpstr>影片(改良後)</vt:lpstr>
      <vt:lpstr>圖表</vt:lpstr>
      <vt:lpstr>車車</vt:lpstr>
      <vt:lpstr>謝謝觀賞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微處理機實驗期末專題</dc:title>
  <dc:creator>Vito Wu</dc:creator>
  <cp:lastModifiedBy>Vito Wu</cp:lastModifiedBy>
  <cp:revision>9</cp:revision>
  <dcterms:created xsi:type="dcterms:W3CDTF">2022-01-10T03:02:31Z</dcterms:created>
  <dcterms:modified xsi:type="dcterms:W3CDTF">2022-01-10T10:04:42Z</dcterms:modified>
</cp:coreProperties>
</file>

<file path=docProps/thumbnail.jpeg>
</file>